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522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5CCBBD3-0247-442E-ABCE-B411DA20D81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534F41-5ED9-4FD1-9317-2FB6F7D87C6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15-</a:t>
            </a:r>
            <a:r>
              <a:rPr lang="en-US" sz="3600" dirty="0" smtClean="0"/>
              <a:t> Power point Lectures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THEORY OF STRUCTURES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7400" y="7069818"/>
            <a:ext cx="28194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Dr. Maloof  Mahmood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05100" y="773311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2017-2018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99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</TotalTime>
  <Words>12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Civic</vt:lpstr>
      <vt:lpstr>THEORY OF STRUCTURES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OF STRUCTURES</dc:title>
  <dc:creator>user</dc:creator>
  <cp:lastModifiedBy>user</cp:lastModifiedBy>
  <cp:revision>1</cp:revision>
  <dcterms:created xsi:type="dcterms:W3CDTF">2018-01-05T20:06:02Z</dcterms:created>
  <dcterms:modified xsi:type="dcterms:W3CDTF">2018-01-05T20:11:19Z</dcterms:modified>
</cp:coreProperties>
</file>